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66" r:id="rId14"/>
    <p:sldId id="26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0D27F-E5B5-1F4C-B311-896E89791545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2565C-1493-A94A-8B17-6601F9632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00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Number of QGIS users – census done for 2011 –</a:t>
            </a:r>
            <a:r>
              <a:rPr lang="en-US" baseline="0" dirty="0" smtClean="0"/>
              <a:t> number of unique PI – estimated around 35,000 but that’s dramatically increased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2565C-1493-A94A-8B17-6601F96323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35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</a:t>
            </a:r>
            <a:r>
              <a:rPr lang="en-US" baseline="0" dirty="0" smtClean="0"/>
              <a:t> points on a map</a:t>
            </a:r>
          </a:p>
          <a:p>
            <a:r>
              <a:rPr lang="en-US" baseline="0" dirty="0" smtClean="0"/>
              <a:t>Downloaded Open Street map overlaid with location of pubs in Greater London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2565C-1493-A94A-8B17-6601F96323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66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that we can make things a little more interesting – where the circles are proportional to the a particular number – here, we have the amount of wine consumed in Europe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2565C-1493-A94A-8B17-6601F96323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habitat suitability models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2565C-1493-A94A-8B17-6601F96323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97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2565C-1493-A94A-8B17-6601F96323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7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D8AD-F098-2243-B078-3CA291A6D189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09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D8AD-F098-2243-B078-3CA291A6D189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76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D8AD-F098-2243-B078-3CA291A6D189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1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D8AD-F098-2243-B078-3CA291A6D189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2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D8AD-F098-2243-B078-3CA291A6D189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34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D8AD-F098-2243-B078-3CA291A6D189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56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D8AD-F098-2243-B078-3CA291A6D189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8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D8AD-F098-2243-B078-3CA291A6D189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56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D8AD-F098-2243-B078-3CA291A6D189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D8AD-F098-2243-B078-3CA291A6D189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53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D8AD-F098-2243-B078-3CA291A6D189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9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8D8AD-F098-2243-B078-3CA291A6D189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4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patialreference.org/" TargetMode="External"/><Relationship Id="rId2" Type="http://schemas.openxmlformats.org/officeDocument/2006/relationships/hyperlink" Target="https://xkcd.com/977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va-gis.org/Data" TargetMode="External"/><Relationship Id="rId2" Type="http://schemas.openxmlformats.org/officeDocument/2006/relationships/hyperlink" Target="http://www.globalforestwatch.or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yesson/Training?files=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Quantum GIS Practical Training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510980" cy="2367799"/>
          </a:xfrm>
        </p:spPr>
        <p:txBody>
          <a:bodyPr>
            <a:normAutofit/>
          </a:bodyPr>
          <a:lstStyle/>
          <a:p>
            <a:r>
              <a:rPr lang="en-US" dirty="0" smtClean="0"/>
              <a:t>Millennium Seed Bank (RBG Kew)</a:t>
            </a:r>
          </a:p>
          <a:p>
            <a:r>
              <a:rPr lang="en-US" dirty="0" smtClean="0"/>
              <a:t>29</a:t>
            </a:r>
            <a:r>
              <a:rPr lang="en-US" baseline="30000" dirty="0" smtClean="0"/>
              <a:t>th</a:t>
            </a:r>
            <a:r>
              <a:rPr lang="en-US" dirty="0" smtClean="0"/>
              <a:t> April 2016</a:t>
            </a:r>
          </a:p>
          <a:p>
            <a:r>
              <a:rPr lang="en-US" dirty="0" smtClean="0"/>
              <a:t>A Faruk (lead); T </a:t>
            </a:r>
            <a:r>
              <a:rPr lang="en-US" dirty="0" err="1" smtClean="0"/>
              <a:t>Etherington</a:t>
            </a:r>
            <a:r>
              <a:rPr lang="en-US" dirty="0" smtClean="0"/>
              <a:t>; S Wyse; C </a:t>
            </a:r>
            <a:r>
              <a:rPr lang="en-US" dirty="0" err="1" smtClean="0"/>
              <a:t>Yesson</a:t>
            </a:r>
            <a:endParaRPr lang="en-US" dirty="0"/>
          </a:p>
        </p:txBody>
      </p:sp>
      <p:pic>
        <p:nvPicPr>
          <p:cNvPr id="5" name="Picture 4" descr="pic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4" t="19590" r="36081" b="8772"/>
          <a:stretch/>
        </p:blipFill>
        <p:spPr>
          <a:xfrm>
            <a:off x="442393" y="148011"/>
            <a:ext cx="1642141" cy="2404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2000"/>
          <a:stretch/>
        </p:blipFill>
        <p:spPr>
          <a:xfrm>
            <a:off x="6902434" y="256296"/>
            <a:ext cx="2173898" cy="1874129"/>
          </a:xfrm>
          <a:prstGeom prst="rect">
            <a:avLst/>
          </a:prstGeom>
        </p:spPr>
      </p:pic>
      <p:pic>
        <p:nvPicPr>
          <p:cNvPr id="4" name="Picture 3" descr="pic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586" y="217041"/>
            <a:ext cx="4486036" cy="214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8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https://xkcd.com/977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r>
              <a:rPr lang="en-GB" dirty="0"/>
              <a:t> </a:t>
            </a:r>
            <a:r>
              <a:rPr lang="en-GB" dirty="0">
                <a:hlinkClick r:id="rId3"/>
              </a:rPr>
              <a:t>http://spatialreference.org</a:t>
            </a:r>
            <a:r>
              <a:rPr lang="en-GB" dirty="0" smtClean="0">
                <a:hlinkClick r:id="rId3"/>
              </a:rPr>
              <a:t>/</a:t>
            </a:r>
            <a:r>
              <a:rPr lang="en-GB" dirty="0" smtClean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13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courses.washington.edu/gis250/lessons/projection/images_av3/utmworl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04" y="1374211"/>
            <a:ext cx="8847996" cy="443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011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Apps in the field?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5" y="1556974"/>
            <a:ext cx="8889918" cy="50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99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5280" y="147628"/>
            <a:ext cx="6431280" cy="654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1: Introduction to QGIS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this session, you will be able to: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and edit vector layers (.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shp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.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kml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and edit raster layers (.tiff)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 at and query attribute tables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2: Understanding Coordinate Reference Systems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this session you will be able to: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 for and change Coordinate Reference Systems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Produce grids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 distances in QGIS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3: Using QGIS to plan/design field surveys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this session you will be able to: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the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OpenLayers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Plugin (Google, OSM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Extract GPS data into QGIS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 Excel data into QGIS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Produce randomised and standardised survey points in a study site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 survey points from QGIS into GPS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familiar with current apps used in the field 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01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815" y="191441"/>
            <a:ext cx="5386253" cy="654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4: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Georectifying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pictures and geocoding points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this session you will be able to: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Digitally align a picture or aerial images to a map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 addresses and places into coordinates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5: Producing professional looking figures with print composer 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this session you will be able to: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and edit legend, scale bar and compass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and edit atlas view in the final figure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and edit grid lines in the final figure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Export a map into PDF, JPEG or TIFF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6: Producing Digital Elevation Models with QGIS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this session you will be able to: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Produce contours and hill shade layers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Produce and edit new polygons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point sampling tool to extract environmental values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lh6.googleusercontent.com/8wbMGe6PoRggUEecySHTUd0askGXq6XAaTxDxqXi0jKDvOcXPbKyLFV68zHP3sWxIsqITvhwEAtmmB4Ia_4hbid-MY578AS_a7ipJfAMcdt4JKQDfU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068" y="724852"/>
            <a:ext cx="3440049" cy="234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DQ17ltDG4nw2MyKLaWzfC9K9-bjX4KeB1lsohSfceWGCAUDbu7pavQ03vZt5I6ZRCVnN-3s9OCtbDbe2vvQ7_h5cbEE9YgE60kVeOdaUGsnQRkWfy9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14" y="4389121"/>
            <a:ext cx="3701375" cy="218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087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561"/>
            <a:ext cx="9144000" cy="56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4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0"/>
            <a:ext cx="9057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6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Econsumptio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2" t="7134"/>
          <a:stretch/>
        </p:blipFill>
        <p:spPr>
          <a:xfrm>
            <a:off x="731658" y="179476"/>
            <a:ext cx="7496043" cy="636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intComposerExampl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921"/>
            <a:ext cx="9144000" cy="64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0"/>
            <a:ext cx="8552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89" y="1420514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/>
              <a:t>IT’S FREE!</a:t>
            </a:r>
            <a:endParaRPr lang="en-US" sz="8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29589" y="298109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/>
              <a:t>Support</a:t>
            </a:r>
            <a:endParaRPr lang="en-US" sz="6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9589" y="451407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Getting less buggy…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9316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Along with those in the handout:</a:t>
            </a:r>
          </a:p>
          <a:p>
            <a:r>
              <a:rPr lang="en-US" dirty="0" smtClean="0"/>
              <a:t>Global Forest </a:t>
            </a:r>
            <a:r>
              <a:rPr lang="en-US" dirty="0"/>
              <a:t>Watch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www.globalforestwatch.org</a:t>
            </a:r>
            <a:r>
              <a:rPr lang="en-US" dirty="0" smtClean="0"/>
              <a:t>) </a:t>
            </a:r>
          </a:p>
          <a:p>
            <a:r>
              <a:rPr lang="en-US" dirty="0" smtClean="0"/>
              <a:t>Diva GIS resource tab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>
                <a:hlinkClick r:id="rId3"/>
              </a:rPr>
              <a:t>http://www.diva-gis.org/</a:t>
            </a:r>
            <a:r>
              <a:rPr lang="en-US" dirty="0" smtClean="0">
                <a:hlinkClick r:id="rId3"/>
              </a:rPr>
              <a:t>Data</a:t>
            </a:r>
            <a:r>
              <a:rPr lang="en-US" dirty="0" smtClean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91429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So, let’s get started!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1457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github.com/cyesson/Training?files=1</a:t>
            </a:r>
            <a:endParaRPr lang="en-GB" dirty="0" smtClean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smtClean="0"/>
              <a:t>Or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smtClean="0"/>
              <a:t>Google “</a:t>
            </a:r>
            <a:r>
              <a:rPr lang="en-GB" dirty="0" err="1" smtClean="0"/>
              <a:t>Github</a:t>
            </a:r>
            <a:r>
              <a:rPr lang="en-GB" dirty="0" smtClean="0"/>
              <a:t> </a:t>
            </a:r>
            <a:r>
              <a:rPr lang="en-GB" dirty="0" err="1" smtClean="0"/>
              <a:t>yesson</a:t>
            </a:r>
            <a:r>
              <a:rPr lang="en-GB" dirty="0" smtClean="0"/>
              <a:t>”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smtClean="0"/>
              <a:t>ZSL201507</a:t>
            </a:r>
            <a:endParaRPr lang="en-GB" dirty="0"/>
          </a:p>
        </p:txBody>
      </p:sp>
      <p:sp>
        <p:nvSpPr>
          <p:cNvPr id="4" name="Down Arrow 3"/>
          <p:cNvSpPr/>
          <p:nvPr/>
        </p:nvSpPr>
        <p:spPr>
          <a:xfrm>
            <a:off x="4319451" y="4789714"/>
            <a:ext cx="357052" cy="56605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57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450</Words>
  <Application>Microsoft Office PowerPoint</Application>
  <PresentationFormat>On-screen Show (4:3)</PresentationFormat>
  <Paragraphs>67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Times New Roman</vt:lpstr>
      <vt:lpstr>Office Theme</vt:lpstr>
      <vt:lpstr>Quantum GIS Practical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IT’S FREE!</vt:lpstr>
      <vt:lpstr>Useful resources</vt:lpstr>
      <vt:lpstr>So, let’s get started!</vt:lpstr>
      <vt:lpstr>PowerPoint Presentation</vt:lpstr>
      <vt:lpstr>PowerPoint Presentation</vt:lpstr>
      <vt:lpstr>Apps in the field?</vt:lpstr>
      <vt:lpstr>PowerPoint Presentation</vt:lpstr>
      <vt:lpstr>PowerPoint Presentation</vt:lpstr>
    </vt:vector>
  </TitlesOfParts>
  <Company>Wild Asia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GIS Practical Training</dc:title>
  <dc:creator>Aisyah Faruk</dc:creator>
  <cp:lastModifiedBy>Aisyah Faruk</cp:lastModifiedBy>
  <cp:revision>14</cp:revision>
  <dcterms:created xsi:type="dcterms:W3CDTF">2016-04-06T17:14:24Z</dcterms:created>
  <dcterms:modified xsi:type="dcterms:W3CDTF">2016-04-29T12:01:04Z</dcterms:modified>
</cp:coreProperties>
</file>